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2" r:id="rId6"/>
    <p:sldId id="258" r:id="rId7"/>
    <p:sldId id="259" r:id="rId8"/>
    <p:sldId id="257" r:id="rId9"/>
    <p:sldId id="260" r:id="rId10"/>
    <p:sldId id="263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A27"/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C36325-7FD3-44BF-BB0E-331914B510FE}" v="15" dt="2020-09-20T19:25:19.0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Julian" userId="29300715-b10e-48a2-887f-b7fa4e9e6130" providerId="ADAL" clId="{E3C36325-7FD3-44BF-BB0E-331914B510FE}"/>
    <pc:docChg chg="custSel addSld delSld modSld">
      <pc:chgData name="John Julian" userId="29300715-b10e-48a2-887f-b7fa4e9e6130" providerId="ADAL" clId="{E3C36325-7FD3-44BF-BB0E-331914B510FE}" dt="2020-09-20T19:25:19.042" v="355"/>
      <pc:docMkLst>
        <pc:docMk/>
      </pc:docMkLst>
      <pc:sldChg chg="addSp modSp">
        <pc:chgData name="John Julian" userId="29300715-b10e-48a2-887f-b7fa4e9e6130" providerId="ADAL" clId="{E3C36325-7FD3-44BF-BB0E-331914B510FE}" dt="2020-09-20T19:25:19.042" v="355"/>
        <pc:sldMkLst>
          <pc:docMk/>
          <pc:sldMk cId="3860169897" sldId="256"/>
        </pc:sldMkLst>
        <pc:picChg chg="add mod">
          <ac:chgData name="John Julian" userId="29300715-b10e-48a2-887f-b7fa4e9e6130" providerId="ADAL" clId="{E3C36325-7FD3-44BF-BB0E-331914B510FE}" dt="2020-09-20T19:25:19.042" v="355"/>
          <ac:picMkLst>
            <pc:docMk/>
            <pc:sldMk cId="3860169897" sldId="256"/>
            <ac:picMk id="4" creationId="{072BEB84-2F1B-4682-BBEB-E6F717D5DA34}"/>
          </ac:picMkLst>
        </pc:picChg>
      </pc:sldChg>
      <pc:sldChg chg="addSp modSp modAnim">
        <pc:chgData name="John Julian" userId="29300715-b10e-48a2-887f-b7fa4e9e6130" providerId="ADAL" clId="{E3C36325-7FD3-44BF-BB0E-331914B510FE}" dt="2020-09-20T19:25:19.042" v="355"/>
        <pc:sldMkLst>
          <pc:docMk/>
          <pc:sldMk cId="1903073510" sldId="257"/>
        </pc:sldMkLst>
        <pc:picChg chg="add mod">
          <ac:chgData name="John Julian" userId="29300715-b10e-48a2-887f-b7fa4e9e6130" providerId="ADAL" clId="{E3C36325-7FD3-44BF-BB0E-331914B510FE}" dt="2020-09-20T19:25:19.042" v="355"/>
          <ac:picMkLst>
            <pc:docMk/>
            <pc:sldMk cId="1903073510" sldId="257"/>
            <ac:picMk id="5" creationId="{D804D3EF-77CA-4154-9EA8-C4EB6FA7E89E}"/>
          </ac:picMkLst>
        </pc:picChg>
      </pc:sldChg>
      <pc:sldChg chg="addSp modSp">
        <pc:chgData name="John Julian" userId="29300715-b10e-48a2-887f-b7fa4e9e6130" providerId="ADAL" clId="{E3C36325-7FD3-44BF-BB0E-331914B510FE}" dt="2020-09-20T19:25:19.042" v="355"/>
        <pc:sldMkLst>
          <pc:docMk/>
          <pc:sldMk cId="3963419407" sldId="258"/>
        </pc:sldMkLst>
        <pc:picChg chg="add mod">
          <ac:chgData name="John Julian" userId="29300715-b10e-48a2-887f-b7fa4e9e6130" providerId="ADAL" clId="{E3C36325-7FD3-44BF-BB0E-331914B510FE}" dt="2020-09-20T19:25:19.042" v="355"/>
          <ac:picMkLst>
            <pc:docMk/>
            <pc:sldMk cId="3963419407" sldId="258"/>
            <ac:picMk id="4" creationId="{C3EA4010-415D-49CF-84F9-51DD377FD683}"/>
          </ac:picMkLst>
        </pc:picChg>
      </pc:sldChg>
      <pc:sldChg chg="addSp modSp">
        <pc:chgData name="John Julian" userId="29300715-b10e-48a2-887f-b7fa4e9e6130" providerId="ADAL" clId="{E3C36325-7FD3-44BF-BB0E-331914B510FE}" dt="2020-09-20T19:25:19.042" v="355"/>
        <pc:sldMkLst>
          <pc:docMk/>
          <pc:sldMk cId="1630321231" sldId="259"/>
        </pc:sldMkLst>
        <pc:spChg chg="mod">
          <ac:chgData name="John Julian" userId="29300715-b10e-48a2-887f-b7fa4e9e6130" providerId="ADAL" clId="{E3C36325-7FD3-44BF-BB0E-331914B510FE}" dt="2020-09-16T23:06:49.289" v="7" actId="20577"/>
          <ac:spMkLst>
            <pc:docMk/>
            <pc:sldMk cId="1630321231" sldId="259"/>
            <ac:spMk id="2" creationId="{44185F6A-8710-40A7-B3C8-D65CF3456A54}"/>
          </ac:spMkLst>
        </pc:spChg>
        <pc:picChg chg="add mod">
          <ac:chgData name="John Julian" userId="29300715-b10e-48a2-887f-b7fa4e9e6130" providerId="ADAL" clId="{E3C36325-7FD3-44BF-BB0E-331914B510FE}" dt="2020-09-20T19:25:19.042" v="355"/>
          <ac:picMkLst>
            <pc:docMk/>
            <pc:sldMk cId="1630321231" sldId="259"/>
            <ac:picMk id="3" creationId="{232CD7A2-D084-4F68-B700-D6BB94962683}"/>
          </ac:picMkLst>
        </pc:picChg>
      </pc:sldChg>
      <pc:sldChg chg="addSp modSp">
        <pc:chgData name="John Julian" userId="29300715-b10e-48a2-887f-b7fa4e9e6130" providerId="ADAL" clId="{E3C36325-7FD3-44BF-BB0E-331914B510FE}" dt="2020-09-20T19:25:19.042" v="355"/>
        <pc:sldMkLst>
          <pc:docMk/>
          <pc:sldMk cId="3046042280" sldId="260"/>
        </pc:sldMkLst>
        <pc:spChg chg="mod">
          <ac:chgData name="John Julian" userId="29300715-b10e-48a2-887f-b7fa4e9e6130" providerId="ADAL" clId="{E3C36325-7FD3-44BF-BB0E-331914B510FE}" dt="2020-09-16T23:06:57.700" v="9" actId="5793"/>
          <ac:spMkLst>
            <pc:docMk/>
            <pc:sldMk cId="3046042280" sldId="260"/>
            <ac:spMk id="2" creationId="{3E8FBC53-E47A-4E70-ABB7-9D6AE1D54AD0}"/>
          </ac:spMkLst>
        </pc:spChg>
        <pc:picChg chg="add mod">
          <ac:chgData name="John Julian" userId="29300715-b10e-48a2-887f-b7fa4e9e6130" providerId="ADAL" clId="{E3C36325-7FD3-44BF-BB0E-331914B510FE}" dt="2020-09-20T19:25:19.042" v="355"/>
          <ac:picMkLst>
            <pc:docMk/>
            <pc:sldMk cId="3046042280" sldId="260"/>
            <ac:picMk id="3" creationId="{DFE6F314-9F6C-4DFF-93D5-0534CE9DF651}"/>
          </ac:picMkLst>
        </pc:picChg>
      </pc:sldChg>
      <pc:sldChg chg="addSp modSp">
        <pc:chgData name="John Julian" userId="29300715-b10e-48a2-887f-b7fa4e9e6130" providerId="ADAL" clId="{E3C36325-7FD3-44BF-BB0E-331914B510FE}" dt="2020-09-20T19:25:19.042" v="355"/>
        <pc:sldMkLst>
          <pc:docMk/>
          <pc:sldMk cId="3369222320" sldId="261"/>
        </pc:sldMkLst>
        <pc:picChg chg="add mod">
          <ac:chgData name="John Julian" userId="29300715-b10e-48a2-887f-b7fa4e9e6130" providerId="ADAL" clId="{E3C36325-7FD3-44BF-BB0E-331914B510FE}" dt="2020-09-20T19:25:19.042" v="355"/>
          <ac:picMkLst>
            <pc:docMk/>
            <pc:sldMk cId="3369222320" sldId="261"/>
            <ac:picMk id="5" creationId="{D15044AC-07CC-43B7-9445-2EFEC9BD31EC}"/>
          </ac:picMkLst>
        </pc:picChg>
      </pc:sldChg>
      <pc:sldChg chg="addSp delSp modSp add modAnim">
        <pc:chgData name="John Julian" userId="29300715-b10e-48a2-887f-b7fa4e9e6130" providerId="ADAL" clId="{E3C36325-7FD3-44BF-BB0E-331914B510FE}" dt="2020-09-20T19:25:19.042" v="355"/>
        <pc:sldMkLst>
          <pc:docMk/>
          <pc:sldMk cId="3367461436" sldId="262"/>
        </pc:sldMkLst>
        <pc:spChg chg="mod">
          <ac:chgData name="John Julian" userId="29300715-b10e-48a2-887f-b7fa4e9e6130" providerId="ADAL" clId="{E3C36325-7FD3-44BF-BB0E-331914B510FE}" dt="2020-09-20T02:42:55.742" v="25" actId="20577"/>
          <ac:spMkLst>
            <pc:docMk/>
            <pc:sldMk cId="3367461436" sldId="262"/>
            <ac:spMk id="2" creationId="{B3BDA5E5-AE6A-4671-9CC7-7B85925C785B}"/>
          </ac:spMkLst>
        </pc:spChg>
        <pc:spChg chg="del">
          <ac:chgData name="John Julian" userId="29300715-b10e-48a2-887f-b7fa4e9e6130" providerId="ADAL" clId="{E3C36325-7FD3-44BF-BB0E-331914B510FE}" dt="2020-09-20T02:44:20.088" v="26"/>
          <ac:spMkLst>
            <pc:docMk/>
            <pc:sldMk cId="3367461436" sldId="262"/>
            <ac:spMk id="3" creationId="{84CD6BAD-F2DC-409D-B130-3B759179CF6D}"/>
          </ac:spMkLst>
        </pc:spChg>
        <pc:spChg chg="add del mod">
          <ac:chgData name="John Julian" userId="29300715-b10e-48a2-887f-b7fa4e9e6130" providerId="ADAL" clId="{E3C36325-7FD3-44BF-BB0E-331914B510FE}" dt="2020-09-20T02:44:35.546" v="28" actId="478"/>
          <ac:spMkLst>
            <pc:docMk/>
            <pc:sldMk cId="3367461436" sldId="262"/>
            <ac:spMk id="4" creationId="{A8611500-1186-42F7-AF37-60850BEA22A1}"/>
          </ac:spMkLst>
        </pc:spChg>
        <pc:spChg chg="add mod">
          <ac:chgData name="John Julian" userId="29300715-b10e-48a2-887f-b7fa4e9e6130" providerId="ADAL" clId="{E3C36325-7FD3-44BF-BB0E-331914B510FE}" dt="2020-09-20T02:46:02.512" v="34" actId="1076"/>
          <ac:spMkLst>
            <pc:docMk/>
            <pc:sldMk cId="3367461436" sldId="262"/>
            <ac:spMk id="5" creationId="{ECBECE78-577F-4486-A1DB-A05D59880C99}"/>
          </ac:spMkLst>
        </pc:spChg>
        <pc:spChg chg="add mod">
          <ac:chgData name="John Julian" userId="29300715-b10e-48a2-887f-b7fa4e9e6130" providerId="ADAL" clId="{E3C36325-7FD3-44BF-BB0E-331914B510FE}" dt="2020-09-20T02:47:11.664" v="114" actId="1076"/>
          <ac:spMkLst>
            <pc:docMk/>
            <pc:sldMk cId="3367461436" sldId="262"/>
            <ac:spMk id="6" creationId="{DCDF1CCC-EC58-46AD-9ECA-C7CF91144086}"/>
          </ac:spMkLst>
        </pc:spChg>
        <pc:picChg chg="add mod">
          <ac:chgData name="John Julian" userId="29300715-b10e-48a2-887f-b7fa4e9e6130" providerId="ADAL" clId="{E3C36325-7FD3-44BF-BB0E-331914B510FE}" dt="2020-09-20T19:25:19.042" v="355"/>
          <ac:picMkLst>
            <pc:docMk/>
            <pc:sldMk cId="3367461436" sldId="262"/>
            <ac:picMk id="3" creationId="{1872B61C-1152-43D1-B905-3460017CE12E}"/>
          </ac:picMkLst>
        </pc:picChg>
        <pc:picChg chg="add mod">
          <ac:chgData name="John Julian" userId="29300715-b10e-48a2-887f-b7fa4e9e6130" providerId="ADAL" clId="{E3C36325-7FD3-44BF-BB0E-331914B510FE}" dt="2020-09-20T02:46:02.512" v="34" actId="1076"/>
          <ac:picMkLst>
            <pc:docMk/>
            <pc:sldMk cId="3367461436" sldId="262"/>
            <ac:picMk id="1026" creationId="{8057C809-A350-4577-B846-B088DD30C62D}"/>
          </ac:picMkLst>
        </pc:picChg>
      </pc:sldChg>
      <pc:sldChg chg="addSp modSp add modAnim">
        <pc:chgData name="John Julian" userId="29300715-b10e-48a2-887f-b7fa4e9e6130" providerId="ADAL" clId="{E3C36325-7FD3-44BF-BB0E-331914B510FE}" dt="2020-09-20T19:25:19.042" v="355"/>
        <pc:sldMkLst>
          <pc:docMk/>
          <pc:sldMk cId="2812450388" sldId="263"/>
        </pc:sldMkLst>
        <pc:spChg chg="mod">
          <ac:chgData name="John Julian" userId="29300715-b10e-48a2-887f-b7fa4e9e6130" providerId="ADAL" clId="{E3C36325-7FD3-44BF-BB0E-331914B510FE}" dt="2020-09-20T02:48:32.970" v="250" actId="20577"/>
          <ac:spMkLst>
            <pc:docMk/>
            <pc:sldMk cId="2812450388" sldId="263"/>
            <ac:spMk id="2" creationId="{B6A554CF-AF87-4717-AA1B-7C26A94515AA}"/>
          </ac:spMkLst>
        </pc:spChg>
        <pc:spChg chg="mod">
          <ac:chgData name="John Julian" userId="29300715-b10e-48a2-887f-b7fa4e9e6130" providerId="ADAL" clId="{E3C36325-7FD3-44BF-BB0E-331914B510FE}" dt="2020-09-20T02:50:23.539" v="353" actId="20577"/>
          <ac:spMkLst>
            <pc:docMk/>
            <pc:sldMk cId="2812450388" sldId="263"/>
            <ac:spMk id="3" creationId="{C0D0DC7E-1D0A-4C12-8938-F5FF61F88D8B}"/>
          </ac:spMkLst>
        </pc:spChg>
        <pc:picChg chg="add mod">
          <ac:chgData name="John Julian" userId="29300715-b10e-48a2-887f-b7fa4e9e6130" providerId="ADAL" clId="{E3C36325-7FD3-44BF-BB0E-331914B510FE}" dt="2020-09-20T19:25:19.042" v="355"/>
          <ac:picMkLst>
            <pc:docMk/>
            <pc:sldMk cId="2812450388" sldId="263"/>
            <ac:picMk id="4" creationId="{E0C855A3-7887-4E07-AB87-55368E92A428}"/>
          </ac:picMkLst>
        </pc:picChg>
      </pc:sldChg>
      <pc:sldChg chg="modSp add del">
        <pc:chgData name="John Julian" userId="29300715-b10e-48a2-887f-b7fa4e9e6130" providerId="ADAL" clId="{E3C36325-7FD3-44BF-BB0E-331914B510FE}" dt="2020-09-20T02:45:52.492" v="33" actId="2696"/>
        <pc:sldMkLst>
          <pc:docMk/>
          <pc:sldMk cId="4172523984" sldId="263"/>
        </pc:sldMkLst>
        <pc:spChg chg="mod">
          <ac:chgData name="John Julian" userId="29300715-b10e-48a2-887f-b7fa4e9e6130" providerId="ADAL" clId="{E3C36325-7FD3-44BF-BB0E-331914B510FE}" dt="2020-09-20T02:45:48.784" v="32" actId="27636"/>
          <ac:spMkLst>
            <pc:docMk/>
            <pc:sldMk cId="4172523984" sldId="263"/>
            <ac:spMk id="2" creationId="{B7C1CDEE-7D04-4652-AB3D-E9EB8F6E0D4F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jpe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9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08F38F5-7B5E-4740-A337-243BDA8AEE03}"/>
              </a:ext>
            </a:extLst>
          </p:cNvPr>
          <p:cNvSpPr/>
          <p:nvPr userDrawn="1"/>
        </p:nvSpPr>
        <p:spPr>
          <a:xfrm>
            <a:off x="0" y="0"/>
            <a:ext cx="12192000" cy="1894114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CBA2BA-9483-4E2C-A77A-E6E29217DC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36525"/>
            <a:ext cx="11851341" cy="898899"/>
          </a:xfrm>
        </p:spPr>
        <p:txBody>
          <a:bodyPr anchor="t"/>
          <a:lstStyle>
            <a:lvl1pPr algn="r">
              <a:defRPr sz="6000" b="1">
                <a:solidFill>
                  <a:srgbClr val="E84A27"/>
                </a:solidFill>
              </a:defRPr>
            </a:lvl1pPr>
          </a:lstStyle>
          <a:p>
            <a:r>
              <a:rPr lang="en-US" dirty="0"/>
              <a:t>Lecture Name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AAE08C-2DFA-41BF-90C8-9EA00F99C82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707341" y="1231366"/>
            <a:ext cx="9144000" cy="1655762"/>
          </a:xfrm>
        </p:spPr>
        <p:txBody>
          <a:bodyPr/>
          <a:lstStyle>
            <a:lvl1pPr marL="0" indent="0" algn="r">
              <a:buNone/>
              <a:defRPr sz="2400" b="1">
                <a:solidFill>
                  <a:srgbClr val="E84A2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UIUC ECON 490 Applied Machine Learning in Economics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B1E16-2EB5-4057-8781-B96132988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F4441-01B0-41A1-8706-6CD399858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DA2F5-AFD8-4CB7-94DF-AE9A5AE7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480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D75FF-077C-4A9C-8FD6-35D07DF01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"/>
            <a:ext cx="10515600" cy="646656"/>
          </a:xfrm>
        </p:spPr>
        <p:txBody>
          <a:bodyPr anchor="t"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952E9-6B42-4894-8BB8-6ADD0A2A6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3000"/>
            <a:ext cx="10515600" cy="45854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4AAB0-FB1C-493B-B9B5-447A7773A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FF192-81D6-44BA-8736-B2F12F07D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AA711-06AE-4806-911B-BBE202B17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79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664FB-22DA-489F-A215-E7347B1CA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1"/>
            <a:ext cx="10515600" cy="599492"/>
          </a:xfrm>
        </p:spPr>
        <p:txBody>
          <a:bodyPr anchor="t"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B65B7-316C-48E3-AEDC-F481C78510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43000"/>
            <a:ext cx="5181600" cy="4576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41D60-CF11-439F-8836-F27C0AF7B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43000"/>
            <a:ext cx="5181600" cy="4576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A6D71-0B86-47F3-AD6F-EB441160F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F3D30-A9D3-458D-97DA-D5E31B70A1FA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0E042-AC4B-43D6-985A-EB378A9EF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EFB824-0178-4DED-9CBE-3273B7CC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53398-437B-4C3D-8DBF-6C17EBD12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64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1300A-2C9A-4093-B985-4F4B62685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"/>
            <a:ext cx="10515600" cy="571500"/>
          </a:xfrm>
        </p:spPr>
        <p:txBody>
          <a:bodyPr anchor="t"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64F2B7-5EBF-4087-A642-205DFE48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F3D30-A9D3-458D-97DA-D5E31B70A1FA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A2CE22-9D48-4C84-9B69-6BBF1E277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97F086-97F3-4CE6-B8FB-3C1753E67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53398-437B-4C3D-8DBF-6C17EBD12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768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0209-7C5B-4EC8-94A5-312EEE26E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666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BAE19-C506-4FDE-A397-5C4332C5C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22639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A1F3D-37BA-480B-B982-1860DB909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E949C-A0E1-4647-B8B2-D85327C7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4E57A-49FB-4F07-B574-D6CBB72DB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72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F721E-DE5C-4180-9CAA-602201C1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15021"/>
            <a:ext cx="10515600" cy="1325563"/>
          </a:xfrm>
        </p:spPr>
        <p:txBody>
          <a:bodyPr/>
          <a:lstStyle>
            <a:lvl1pPr>
              <a:defRPr b="1">
                <a:solidFill>
                  <a:srgbClr val="E84A2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F9590-BEA7-4C8D-BF3F-06F2D6DFA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049B3-9CED-4E23-9702-DFA968569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236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78C6F-35E5-4AC9-9979-79A87F74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8CDDB2-1741-4FBF-ACE4-DC59F484C4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236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CFE34F-0467-4747-9DFB-2267314D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BD7FE-4933-4DFC-9293-502C519E5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E18997-C271-43D0-B331-EFF42790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02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16B40F-1C8A-4CAB-81CE-92FA25AF4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99399-398A-4C41-8C6C-06BD9AEFD18D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651875-C122-4619-BCF7-7FFC9B6AF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4607BB-0E3B-4587-9195-D602F5D96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138E78-76CC-4442-B3DA-8B33E6B13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4AA233-36CB-4521-9764-D67D07E74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190D0-F842-4FA6-B4B0-74B99AB6A6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99399-398A-4C41-8C6C-06BD9AEFD18D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F6103-0A9E-429B-8AD9-95DFE9C9B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8BF6D-F576-44C5-9C89-A457EE5B4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07100-2BF0-4E9C-A6A6-1DA190E54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32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9" r:id="rId4"/>
    <p:sldLayoutId id="2147483651" r:id="rId5"/>
    <p:sldLayoutId id="2147483653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4.jpe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7F6D3-5610-4D4B-957E-425A40D8D8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Bootstrap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3DB47B-1C47-4D14-88E6-CDB1E27E97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UIUC ECON 490: Applied Machine Learning in Economics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72BEB84-2F1B-4682-BBEB-E6F717D5DA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169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0"/>
    </mc:Choice>
    <mc:Fallback>
      <p:transition spd="slow" advTm="4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DA5E5-AE6A-4671-9CC7-7B85925C7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Bootstraps</a:t>
            </a:r>
          </a:p>
        </p:txBody>
      </p:sp>
      <p:pic>
        <p:nvPicPr>
          <p:cNvPr id="1026" name="Picture 2" descr="Dr. Martens 1460 8-Eye Color Pop Boot - Little Kid / Big Kid - Yellow |  Journeys">
            <a:extLst>
              <a:ext uri="{FF2B5EF4-FFF2-40B4-BE49-F238E27FC236}">
                <a16:creationId xmlns:a16="http://schemas.microsoft.com/office/drawing/2014/main" id="{8057C809-A350-4577-B846-B088DD30C62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1204" y="1136650"/>
            <a:ext cx="4584700" cy="458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ECBECE78-577F-4486-A1DB-A05D59880C99}"/>
              </a:ext>
            </a:extLst>
          </p:cNvPr>
          <p:cNvSpPr/>
          <p:nvPr/>
        </p:nvSpPr>
        <p:spPr>
          <a:xfrm>
            <a:off x="1210491" y="1888808"/>
            <a:ext cx="1802674" cy="5138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DF1CCC-EC58-46AD-9ECA-C7CF91144086}"/>
              </a:ext>
            </a:extLst>
          </p:cNvPr>
          <p:cNvSpPr txBox="1"/>
          <p:nvPr/>
        </p:nvSpPr>
        <p:spPr>
          <a:xfrm>
            <a:off x="7785464" y="1668657"/>
            <a:ext cx="3735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Oldest boot dates to at least 10,000 BC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872B61C-1152-43D1-B905-3460017CE12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67461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04"/>
    </mc:Choice>
    <mc:Fallback>
      <p:transition spd="slow" advTm="45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9BB0-590A-45A3-BFED-51A88489B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Parameter 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6EE96-6981-41D9-BA46-8F071BF25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668" y="1143000"/>
            <a:ext cx="8236131" cy="458544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Call: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lm</a:t>
            </a:r>
            <a:r>
              <a:rPr lang="en-US" dirty="0">
                <a:latin typeface="Consolas" panose="020B0609020204030204" pitchFamily="49" charset="0"/>
              </a:rPr>
              <a:t>(formula = log(value) ~ log(cost), data = ahs)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Residuals: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Min       1Q   Median       3Q      Max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-13.3136  -0.3516   0.0525   0.5125   5.0033 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Coefficients: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        Estimate Std. Error t value </a:t>
            </a:r>
            <a:r>
              <a:rPr lang="en-US" dirty="0" err="1">
                <a:latin typeface="Consolas" panose="020B0609020204030204" pitchFamily="49" charset="0"/>
              </a:rPr>
              <a:t>Pr</a:t>
            </a:r>
            <a:r>
              <a:rPr lang="en-US" dirty="0">
                <a:latin typeface="Consolas" panose="020B0609020204030204" pitchFamily="49" charset="0"/>
              </a:rPr>
              <a:t>(&gt;|t|)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(Intercept)  6.89548    0.09867   69.89   &lt;2e-16 ***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log(cost)    </a:t>
            </a:r>
            <a:r>
              <a:rPr lang="en-US" dirty="0">
                <a:solidFill>
                  <a:srgbClr val="E84A27"/>
                </a:solidFill>
                <a:latin typeface="Consolas" panose="020B0609020204030204" pitchFamily="49" charset="0"/>
              </a:rPr>
              <a:t>0.76836    0.01384</a:t>
            </a:r>
            <a:r>
              <a:rPr lang="en-US" dirty="0">
                <a:latin typeface="Consolas" panose="020B0609020204030204" pitchFamily="49" charset="0"/>
              </a:rPr>
              <a:t>   55.50   &lt;2e-16 ***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---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Signif</a:t>
            </a:r>
            <a:r>
              <a:rPr lang="en-US" dirty="0">
                <a:latin typeface="Consolas" panose="020B0609020204030204" pitchFamily="49" charset="0"/>
              </a:rPr>
              <a:t>. codes:  0 ‘***’ 0.001 ‘**’ 0.01 ‘*’ 0.05 ‘.’ 0.1 ‘ ’ 1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Residual standard error: 1.017 on 9535 degrees of freedom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Multiple R-squared:  0.2442,	Adjusted R-squared:  0.2441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F-statistic:  3081 on 1 and 9535 DF,  p-value: &lt; 2.2e-16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3EA4010-415D-49CF-84F9-51DD377FD6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19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43"/>
    </mc:Choice>
    <mc:Fallback>
      <p:transition spd="slow" advTm="49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85F6A-8710-40A7-B3C8-D65CF3456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Parameter Distribution – Guess/Assume</a:t>
            </a:r>
          </a:p>
        </p:txBody>
      </p:sp>
      <p:pic>
        <p:nvPicPr>
          <p:cNvPr id="5" name="Content Placeholder 4" descr="A picture containing photo, table, sitting, kitchen&#10;&#10;Description automatically generated">
            <a:extLst>
              <a:ext uri="{FF2B5EF4-FFF2-40B4-BE49-F238E27FC236}">
                <a16:creationId xmlns:a16="http://schemas.microsoft.com/office/drawing/2014/main" id="{239C2FE8-7749-48C4-B758-A1B6572EBC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468" y="1291926"/>
            <a:ext cx="7621064" cy="428684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32CD7A2-D084-4F68-B700-D6BB949626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321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37"/>
    </mc:Choice>
    <mc:Fallback>
      <p:transition spd="slow" advTm="22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83DED-B109-4D67-B17A-D09C71B9C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Bootstrap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DBBEC-FE42-4556-9B3A-EF082497CB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Empirical Problems</a:t>
            </a:r>
          </a:p>
          <a:p>
            <a:pPr lvl="1"/>
            <a:r>
              <a:rPr lang="en-US" dirty="0"/>
              <a:t>Population of interest</a:t>
            </a:r>
          </a:p>
          <a:p>
            <a:pPr lvl="2"/>
            <a:r>
              <a:rPr lang="en-US" dirty="0"/>
              <a:t>Infinite</a:t>
            </a:r>
          </a:p>
          <a:p>
            <a:pPr lvl="1"/>
            <a:r>
              <a:rPr lang="en-US" dirty="0"/>
              <a:t>Sample from the population</a:t>
            </a:r>
          </a:p>
          <a:p>
            <a:pPr lvl="2"/>
            <a:r>
              <a:rPr lang="en-US" dirty="0"/>
              <a:t>Finite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08A88-F5DC-4BE6-9DB3-3B085D831A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Bootstrap</a:t>
            </a:r>
          </a:p>
          <a:p>
            <a:pPr lvl="1"/>
            <a:r>
              <a:rPr lang="en-US" dirty="0"/>
              <a:t>Sample from sample </a:t>
            </a:r>
            <a:r>
              <a:rPr lang="en-US" i="1" dirty="0">
                <a:solidFill>
                  <a:srgbClr val="E84A27"/>
                </a:solidFill>
              </a:rPr>
              <a:t>with replacement </a:t>
            </a:r>
            <a:r>
              <a:rPr lang="en-US" dirty="0"/>
              <a:t>multiple times</a:t>
            </a:r>
          </a:p>
          <a:p>
            <a:pPr lvl="2"/>
            <a:r>
              <a:rPr lang="en-US" dirty="0"/>
              <a:t>Finite</a:t>
            </a:r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804D3EF-77CA-4154-9EA8-C4EB6FA7E89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03073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20"/>
    </mc:Choice>
    <mc:Fallback>
      <p:transition spd="slow" advTm="49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FBC53-E47A-4E70-ABB7-9D6AE1D5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Parameter </a:t>
            </a:r>
            <a:r>
              <a:rPr lang="en-US"/>
              <a:t>Distribution – Bootstrap </a:t>
            </a:r>
            <a:endParaRPr lang="en-US" dirty="0"/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20612E9D-645B-4A17-8ED5-A95F2D073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468" y="1291926"/>
            <a:ext cx="7621064" cy="428684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FE6F314-9F6C-4DFF-93D5-0534CE9DF6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42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29"/>
    </mc:Choice>
    <mc:Fallback>
      <p:transition spd="slow" advTm="22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554CF-AF87-4717-AA1B-7C26A945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Nomenclature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0DC7E-1D0A-4C12-8938-F5FF61F88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“Pull yourself up by </a:t>
            </a:r>
            <a:r>
              <a:rPr lang="en-US"/>
              <a:t>your bootstraps.”</a:t>
            </a:r>
            <a:endParaRPr lang="en-US" dirty="0"/>
          </a:p>
          <a:p>
            <a:pPr lvl="1"/>
            <a:r>
              <a:rPr lang="en-US" i="1" dirty="0"/>
              <a:t>Succeed on your own without help.</a:t>
            </a:r>
          </a:p>
          <a:p>
            <a:pPr lvl="1"/>
            <a:endParaRPr lang="en-US" dirty="0"/>
          </a:p>
          <a:p>
            <a:r>
              <a:rPr lang="en-US" dirty="0"/>
              <a:t>Normally need multiple independent samples to be confident of coefficients.	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0C855A3-7887-4E07-AB87-55368E92A42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2450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417"/>
    </mc:Choice>
    <mc:Fallback>
      <p:transition spd="slow" advTm="91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013C6-C647-4598-B498-C05175FAD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 Do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9378E-86C9-433B-9AAA-12352D15CB3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Complete</a:t>
            </a:r>
          </a:p>
          <a:p>
            <a:pPr lvl="1"/>
            <a:r>
              <a:rPr lang="en-US" dirty="0"/>
              <a:t>Lab 5.3.4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7D3DC-B7D5-43C2-8AC8-FBA551B794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Read</a:t>
            </a:r>
          </a:p>
          <a:p>
            <a:pPr lvl="1"/>
            <a:r>
              <a:rPr lang="en-US" dirty="0"/>
              <a:t>Chapter 6.1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15044AC-07CC-43B7-9445-2EFEC9BD31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222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30"/>
    </mc:Choice>
    <mc:Fallback>
      <p:transition spd="slow" advTm="25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3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4|6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65EC47F-023D-40DE-A3A8-489C5F7C0806}" vid="{FB3243C5-C343-4069-B235-909FA552369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958F240675F449A1D3691307A02719" ma:contentTypeVersion="12" ma:contentTypeDescription="Create a new document." ma:contentTypeScope="" ma:versionID="a08fb8f0f3c2af9bc9b44a57a73acaa2">
  <xsd:schema xmlns:xsd="http://www.w3.org/2001/XMLSchema" xmlns:xs="http://www.w3.org/2001/XMLSchema" xmlns:p="http://schemas.microsoft.com/office/2006/metadata/properties" xmlns:ns3="4e78c694-ac62-4c92-86c5-4ccb1e6a9cff" xmlns:ns4="805a22d7-7bc8-43e0-8c5d-99ce65c20ce1" targetNamespace="http://schemas.microsoft.com/office/2006/metadata/properties" ma:root="true" ma:fieldsID="c459dcfe456d9dfec6185b512bb67a26" ns3:_="" ns4:_="">
    <xsd:import namespace="4e78c694-ac62-4c92-86c5-4ccb1e6a9cff"/>
    <xsd:import namespace="805a22d7-7bc8-43e0-8c5d-99ce65c20c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78c694-ac62-4c92-86c5-4ccb1e6a9c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5a22d7-7bc8-43e0-8c5d-99ce65c20ce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19B88F9-5025-4EC1-84CF-6AA6623C18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e78c694-ac62-4c92-86c5-4ccb1e6a9cff"/>
    <ds:schemaRef ds:uri="805a22d7-7bc8-43e0-8c5d-99ce65c20c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3839350-2DCB-4DFE-B748-6688A7C277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3E109EE-2033-4112-8109-2EDB1C79C1BF}">
  <ds:schemaRefs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  <ds:schemaRef ds:uri="http://purl.org/dc/elements/1.1/"/>
    <ds:schemaRef ds:uri="http://purl.org/dc/terms/"/>
    <ds:schemaRef ds:uri="805a22d7-7bc8-43e0-8c5d-99ce65c20ce1"/>
    <ds:schemaRef ds:uri="4e78c694-ac62-4c92-86c5-4ccb1e6a9cff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ECON 490</Template>
  <TotalTime>111</TotalTime>
  <Words>206</Words>
  <Application>Microsoft Office PowerPoint</Application>
  <PresentationFormat>Widescreen</PresentationFormat>
  <Paragraphs>48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Office Theme</vt:lpstr>
      <vt:lpstr>Bootstrap</vt:lpstr>
      <vt:lpstr>Bootstraps</vt:lpstr>
      <vt:lpstr>Parameter Distributions</vt:lpstr>
      <vt:lpstr>Parameter Distribution – Guess/Assume</vt:lpstr>
      <vt:lpstr>The Bootstrap</vt:lpstr>
      <vt:lpstr>Parameter Distribution – Bootstrap </vt:lpstr>
      <vt:lpstr>Nomenclature</vt:lpstr>
      <vt:lpstr>To Do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Bootstrap</dc:title>
  <dc:creator>Julian Wade</dc:creator>
  <cp:lastModifiedBy>Julian Wade</cp:lastModifiedBy>
  <cp:revision>6</cp:revision>
  <dcterms:created xsi:type="dcterms:W3CDTF">2020-09-16T21:36:14Z</dcterms:created>
  <dcterms:modified xsi:type="dcterms:W3CDTF">2020-09-20T19:27:16Z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0x010100DE958F240675F449A1D3691307A02719</vt:lpwstr>
  </property>
</Properties>
</file>

<file path=docProps/thumbnail.jpeg>
</file>